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60" r:id="rId4"/>
    <p:sldId id="259" r:id="rId5"/>
    <p:sldId id="264" r:id="rId6"/>
    <p:sldId id="262" r:id="rId7"/>
    <p:sldId id="266" r:id="rId8"/>
    <p:sldId id="263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i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 i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09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0EC3A-AB39-4104-8BD5-73668ED135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0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7DEE3-613F-41D4-B1F3-FE3904B03EC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34E06-66E8-4AEC-9A1D-A00E9D5A49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3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83613-476A-4880-96D3-3CBEDB8F3E7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0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i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 i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09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0EC3A-AB39-4104-8BD5-73668ED135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96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727F8-2042-43B5-9E1F-D2E8B6A3434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16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7C2CF-5751-4C3D-9F39-9625043C3A3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99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D9198-91F3-4DCD-941C-48E92CB1F1E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4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D020A-0246-4806-8E99-50BBDF886EE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1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CB70F-961C-4BF6-9F89-9746F65EC4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B2C4E-BDE3-4749-A2FF-C85F43FC851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727F8-2042-43B5-9E1F-D2E8B6A3434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5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ACF73-10C9-48E6-B938-BE259EE8594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02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0CDCD-39FE-46DF-969E-B8ADD4532AC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00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7DEE3-613F-41D4-B1F3-FE3904B03EC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2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34E06-66E8-4AEC-9A1D-A00E9D5A49A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6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83613-476A-4880-96D3-3CBEDB8F3E7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7C2CF-5751-4C3D-9F39-9625043C3A3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4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D9198-91F3-4DCD-941C-48E92CB1F1E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4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D020A-0246-4806-8E99-50BBDF886EE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0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CB70F-961C-4BF6-9F89-9746F65EC42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9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B2C4E-BDE3-4749-A2FF-C85F43FC851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5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ACF73-10C9-48E6-B938-BE259EE8594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0CDCD-39FE-46DF-969E-B8ADD4532AC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7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 i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 i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1AB21F-179E-442A-9C1C-EE429FBC880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05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400" b="1" i="1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 i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i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 i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1AB21F-179E-442A-9C1C-EE429FBC880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925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79912" y="188641"/>
            <a:ext cx="5256138" cy="720079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гуманитарно-технологический институт (филиал) ОГУ</a:t>
            </a:r>
          </a:p>
        </p:txBody>
      </p:sp>
      <p:pic>
        <p:nvPicPr>
          <p:cNvPr id="4099" name="Picture 3" descr="зд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632"/>
            <a:ext cx="33845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4355976" y="5084763"/>
            <a:ext cx="46800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О.Н. </a:t>
            </a:r>
            <a:r>
              <a:rPr lang="ru-RU" alt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Григорьева, доцент кафедры педагогического образования, директор Бузулукского филиала Ассоциации «Оренбургский университетский (учебный) округ», кандидат педагогических наук </a:t>
            </a:r>
            <a:endParaRPr lang="ru-RU" altLang="ru-RU" sz="16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"/>
          <a:stretch/>
        </p:blipFill>
        <p:spPr>
          <a:xfrm>
            <a:off x="213300" y="3970192"/>
            <a:ext cx="3278580" cy="2684231"/>
          </a:xfrm>
          <a:prstGeom prst="rect">
            <a:avLst/>
          </a:prstGeom>
          <a:ln w="127000" cap="rnd">
            <a:solidFill>
              <a:srgbClr val="1F497D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07452" y="2132856"/>
            <a:ext cx="5112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Университетский кластер:</a:t>
            </a:r>
          </a:p>
          <a:p>
            <a:pPr algn="ctr"/>
            <a:r>
              <a:rPr 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взаимодействие школы, </a:t>
            </a:r>
          </a:p>
          <a:p>
            <a:pPr algn="ctr"/>
            <a:r>
              <a:rPr 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СПО и вуза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010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31088" cy="720081"/>
          </a:xfrm>
        </p:spPr>
        <p:txBody>
          <a:bodyPr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Windows\System32\config\systemprofile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284984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«Твоя точка старта»</a:t>
            </a:r>
            <a:endParaRPr lang="ru-RU" sz="2400" dirty="0"/>
          </a:p>
        </p:txBody>
      </p:sp>
      <p:pic>
        <p:nvPicPr>
          <p:cNvPr id="1027" name="Picture 3" descr="C:\Windows\System32\config\systemprofile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86" y="3937374"/>
            <a:ext cx="5760640" cy="22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7564" y="6237312"/>
            <a:ext cx="4476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/>
                <a:ea typeface="Times New Roman"/>
              </a:rPr>
              <a:t>«Профессиональные пробы</a:t>
            </a:r>
            <a:r>
              <a:rPr lang="ru-RU" sz="2400" b="1" dirty="0" smtClean="0">
                <a:latin typeface="Times New Roman"/>
                <a:ea typeface="Times New Roman"/>
              </a:rPr>
              <a:t>» </a:t>
            </a:r>
            <a:endParaRPr lang="ru-RU" sz="2400" dirty="0"/>
          </a:p>
        </p:txBody>
      </p:sp>
      <p:pic>
        <p:nvPicPr>
          <p:cNvPr id="1028" name="Picture 4" descr="C:\Windows\System32\config\systemprofile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980727"/>
            <a:ext cx="3600400" cy="22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5906" y="3275111"/>
            <a:ext cx="43265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/>
                <a:ea typeface="Times New Roman"/>
              </a:rPr>
              <a:t>«Формула выбора профессии»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408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:\УЧЕБНАЯ РАБОТА\!! Ассоциация университетский округ!!\Статья в Университетский округ Бузулук\Статья 2022\Фото для статьи\Профессиональные пробы обучающихся Красногвардейского район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60575" cy="2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G:\УЧЕБНАЯ РАБОТА\!! Ассоциация университетский округ!!\Статья в Университетский округ Бузулук\Статья 2022\Фото для статьи\Реализайия проекта Формула выбора професс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7" y="2312839"/>
            <a:ext cx="2867025" cy="20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УЧЕБНАЯ РАБОТА\!! Ассоциация университетский округ!!\Статья в Университетский округ Бузулук\Статья 2022\Фото для статьи\Встреча с сотрудниками Бузулукского районного суд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37112"/>
            <a:ext cx="306057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УЧЕБНАЯ РАБОТА\!! Ассоциация университетский округ!!\Статья в Университетский округ Бузулук\Статья 2022\Фото для статьи\Встреча с обучающимися Бузулукского строительного колледж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2" y="4437112"/>
            <a:ext cx="28034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Windows\System32\config\systemprofile\Desktop\d122408553d54b809fd299f2ec10db2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2" y="188640"/>
            <a:ext cx="2803446" cy="20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4801"/>
            <a:ext cx="8928992" cy="484908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Социальные </a:t>
            </a:r>
            <a:r>
              <a:rPr lang="ru-RU" dirty="0">
                <a:effectLst/>
                <a:latin typeface="Times New Roman"/>
                <a:ea typeface="Times New Roman"/>
              </a:rPr>
              <a:t>партнеры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/>
          <a:lstStyle/>
          <a:p>
            <a:pPr algn="just"/>
            <a:r>
              <a:rPr lang="ru-RU" sz="2800" dirty="0">
                <a:effectLst/>
                <a:latin typeface="Times New Roman"/>
                <a:ea typeface="Times New Roman"/>
              </a:rPr>
              <a:t>ООО «ОСА-Холдинг»,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800" dirty="0" smtClean="0">
                <a:effectLst/>
                <a:latin typeface="Times New Roman"/>
                <a:ea typeface="Times New Roman"/>
              </a:rPr>
              <a:t>МРИ </a:t>
            </a:r>
            <a:r>
              <a:rPr lang="ru-RU" sz="2800" dirty="0">
                <a:effectLst/>
                <a:latin typeface="Times New Roman"/>
                <a:ea typeface="Times New Roman"/>
              </a:rPr>
              <a:t>ФНС России № 3 по Оренбургской области,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800" dirty="0" err="1">
                <a:effectLst/>
                <a:latin typeface="Times New Roman"/>
                <a:ea typeface="Times New Roman"/>
              </a:rPr>
              <a:t>М</a:t>
            </a:r>
            <a:r>
              <a:rPr lang="ru-RU" sz="2800" dirty="0" err="1" smtClean="0">
                <a:effectLst/>
                <a:latin typeface="Times New Roman"/>
                <a:ea typeface="Times New Roman"/>
              </a:rPr>
              <a:t>едиакомпания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>
                <a:effectLst/>
                <a:latin typeface="Times New Roman"/>
                <a:ea typeface="Times New Roman"/>
              </a:rPr>
              <a:t>«Галерея», </a:t>
            </a:r>
            <a:r>
              <a:rPr lang="ru-RU" sz="2800" dirty="0">
                <a:solidFill>
                  <a:srgbClr val="303030"/>
                </a:solidFill>
                <a:effectLst/>
                <a:ea typeface="Calibri"/>
              </a:rPr>
              <a:t> </a:t>
            </a:r>
            <a:endParaRPr lang="ru-RU" sz="2800" dirty="0" smtClean="0">
              <a:solidFill>
                <a:srgbClr val="303030"/>
              </a:solidFill>
              <a:effectLst/>
              <a:ea typeface="Calibri"/>
            </a:endParaRPr>
          </a:p>
          <a:p>
            <a:pPr algn="just"/>
            <a:r>
              <a:rPr lang="ru-RU" sz="2800" dirty="0" err="1" smtClean="0">
                <a:effectLst/>
                <a:latin typeface="Times New Roman"/>
                <a:ea typeface="Times New Roman"/>
              </a:rPr>
              <a:t>Бузулукский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dirty="0">
                <a:effectLst/>
                <a:latin typeface="Times New Roman"/>
                <a:ea typeface="Times New Roman"/>
              </a:rPr>
              <a:t>районный суд,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800" dirty="0" err="1" smtClean="0">
                <a:effectLst/>
                <a:latin typeface="Times New Roman"/>
                <a:ea typeface="Calibri"/>
              </a:rPr>
              <a:t>Бузулукская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 районная  прокуратура,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800" dirty="0" smtClean="0">
                <a:effectLst/>
                <a:latin typeface="Times New Roman"/>
                <a:ea typeface="Times New Roman"/>
              </a:rPr>
              <a:t>Управление </a:t>
            </a:r>
            <a:r>
              <a:rPr lang="ru-RU" sz="2800" dirty="0">
                <a:effectLst/>
                <a:latin typeface="Times New Roman"/>
                <a:ea typeface="Times New Roman"/>
              </a:rPr>
              <a:t>надзорной деятельности Главного управления МЧС России по Оренбургской области,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800" dirty="0" smtClean="0">
                <a:effectLst/>
                <a:latin typeface="Times New Roman"/>
                <a:ea typeface="Times New Roman"/>
              </a:rPr>
              <a:t>ООО </a:t>
            </a:r>
            <a:r>
              <a:rPr lang="ru-RU" sz="2800" dirty="0">
                <a:effectLst/>
                <a:latin typeface="Times New Roman"/>
                <a:ea typeface="Times New Roman"/>
              </a:rPr>
              <a:t>«Арбитраж»,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800" dirty="0" smtClean="0">
                <a:effectLst/>
                <a:latin typeface="Times New Roman"/>
                <a:ea typeface="Times New Roman"/>
              </a:rPr>
              <a:t>ООО </a:t>
            </a:r>
            <a:r>
              <a:rPr lang="ru-RU" sz="2800" dirty="0">
                <a:effectLst/>
                <a:latin typeface="Times New Roman"/>
                <a:ea typeface="Times New Roman"/>
              </a:rPr>
              <a:t>«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Стройснабсервис</a:t>
            </a:r>
            <a:r>
              <a:rPr lang="ru-RU" sz="2800" dirty="0">
                <a:effectLst/>
                <a:latin typeface="Times New Roman"/>
                <a:ea typeface="Times New Roman"/>
              </a:rPr>
              <a:t>»,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ru-RU" sz="2800" dirty="0" smtClean="0">
                <a:effectLst/>
                <a:latin typeface="Times New Roman"/>
                <a:ea typeface="Times New Roman"/>
              </a:rPr>
              <a:t>ООО </a:t>
            </a:r>
            <a:r>
              <a:rPr lang="ru-RU" sz="2800" dirty="0">
                <a:effectLst/>
                <a:latin typeface="Times New Roman"/>
                <a:ea typeface="Times New Roman"/>
              </a:rPr>
              <a:t>«</a:t>
            </a:r>
            <a:r>
              <a:rPr lang="ru-RU" sz="2800" dirty="0" err="1">
                <a:effectLst/>
                <a:latin typeface="Times New Roman"/>
                <a:ea typeface="Times New Roman"/>
              </a:rPr>
              <a:t>СтройПромТрансПлюс</a:t>
            </a:r>
            <a:r>
              <a:rPr lang="ru-RU" sz="2800" dirty="0">
                <a:effectLst/>
                <a:latin typeface="Times New Roman"/>
                <a:ea typeface="Times New Roman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8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4801"/>
            <a:ext cx="8784976" cy="819944"/>
          </a:xfrm>
        </p:spPr>
        <p:txBody>
          <a:bodyPr/>
          <a:lstStyle/>
          <a:p>
            <a:pPr algn="ctr"/>
            <a:r>
              <a:rPr lang="ru-RU" sz="3600" dirty="0" smtClean="0">
                <a:effectLst/>
                <a:latin typeface="Times New Roman"/>
                <a:ea typeface="Calibri"/>
              </a:rPr>
              <a:t>Проект «Формула выбора профессии» 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76464" cy="29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Windows\System32\config\systemprofile\Desktop\7261dec3bba942d1a7af77d294a7c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348880"/>
            <a:ext cx="40324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531911"/>
          </a:xfrm>
        </p:spPr>
        <p:txBody>
          <a:bodyPr/>
          <a:lstStyle/>
          <a:p>
            <a:pPr algn="ctr"/>
            <a:r>
              <a:rPr lang="ru-RU" sz="3600" dirty="0">
                <a:effectLst/>
                <a:latin typeface="Times New Roman"/>
                <a:ea typeface="Calibri"/>
              </a:rPr>
              <a:t>П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>рофильные олимпиады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43264"/>
          </a:xfrm>
        </p:spPr>
        <p:txBody>
          <a:bodyPr/>
          <a:lstStyle/>
          <a:p>
            <a:r>
              <a:rPr lang="ru-RU" dirty="0">
                <a:effectLst/>
                <a:latin typeface="Times New Roman"/>
                <a:ea typeface="Times New Roman"/>
              </a:rPr>
              <a:t>«</a:t>
            </a:r>
            <a:r>
              <a:rPr lang="ru-RU" sz="2800" dirty="0">
                <a:effectLst/>
                <a:latin typeface="Times New Roman"/>
                <a:ea typeface="Times New Roman"/>
              </a:rPr>
              <a:t>Лучший налоговый аналитик»,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Олимпиада по </a:t>
            </a:r>
            <a:r>
              <a:rPr lang="ru-RU" sz="2800" dirty="0">
                <a:effectLst/>
                <a:latin typeface="Times New Roman"/>
                <a:ea typeface="Times New Roman"/>
              </a:rPr>
              <a:t>бухгалтерскому учету,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Олимпиада по экономике организации,</a:t>
            </a:r>
          </a:p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Олимпиада по вопросам избирательного права,</a:t>
            </a: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Олимпиада ко </a:t>
            </a:r>
            <a:r>
              <a:rPr lang="ru-RU" sz="2800" dirty="0">
                <a:effectLst/>
                <a:latin typeface="Times New Roman"/>
                <a:ea typeface="Times New Roman"/>
              </a:rPr>
              <a:t>Дню Конституции РФ,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Олимпиада ко Дню </a:t>
            </a:r>
            <a:r>
              <a:rPr lang="ru-RU" sz="2800" dirty="0">
                <a:effectLst/>
                <a:latin typeface="Times New Roman"/>
                <a:ea typeface="Times New Roman"/>
              </a:rPr>
              <a:t>юриста,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Олимпиада «Надежды </a:t>
            </a:r>
            <a:r>
              <a:rPr lang="ru-RU" sz="2800" dirty="0">
                <a:effectLst/>
                <a:latin typeface="Times New Roman"/>
                <a:ea typeface="Times New Roman"/>
              </a:rPr>
              <a:t>энергетики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»,</a:t>
            </a:r>
            <a:r>
              <a:rPr lang="ru-RU" sz="2800" dirty="0">
                <a:effectLst/>
              </a:rPr>
              <a:t> </a:t>
            </a:r>
            <a:r>
              <a:rPr lang="ru-RU" sz="2800" dirty="0" smtClean="0">
                <a:effectLst/>
              </a:rPr>
              <a:t>О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лимпиады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промышленному и гражданскому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3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8215064" cy="1296144"/>
          </a:xfrm>
        </p:spPr>
        <p:txBody>
          <a:bodyPr/>
          <a:lstStyle/>
          <a:p>
            <a:pPr algn="ctr"/>
            <a:r>
              <a:rPr lang="ru-RU" sz="3600" dirty="0" smtClean="0">
                <a:effectLst/>
                <a:latin typeface="Times New Roman"/>
                <a:ea typeface="Calibri"/>
              </a:rPr>
              <a:t>Конкурс </a:t>
            </a:r>
            <a:r>
              <a:rPr lang="ru-RU" sz="3600" dirty="0">
                <a:effectLst/>
                <a:latin typeface="Times New Roman"/>
                <a:ea typeface="Calibri"/>
              </a:rPr>
              <a:t>творческих работ 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effectLst/>
                <a:latin typeface="Times New Roman"/>
                <a:ea typeface="Calibri"/>
              </a:rPr>
            </a:br>
            <a:r>
              <a:rPr lang="ru-RU" sz="3600" dirty="0" smtClean="0">
                <a:effectLst/>
                <a:latin typeface="Times New Roman"/>
                <a:ea typeface="Calibri"/>
              </a:rPr>
              <a:t>«</a:t>
            </a:r>
            <a:r>
              <a:rPr lang="ru-RU" sz="3600" dirty="0">
                <a:effectLst/>
                <a:latin typeface="Times New Roman"/>
                <a:ea typeface="Calibri"/>
              </a:rPr>
              <a:t>Я, финансы, мир»</a:t>
            </a:r>
            <a:endParaRPr lang="ru-RU" sz="3600" dirty="0"/>
          </a:p>
        </p:txBody>
      </p:sp>
      <p:pic>
        <p:nvPicPr>
          <p:cNvPr id="5122" name="Picture 2" descr="G:\УЧЕБНАЯ РАБОТА\!! Ассоциация университетский округ!!\Статья в Университетский округ Бузулук\Статья 2022\Фото для статьи\Я, финансы, ми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89366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Windows\System32\config\systemprofile\Desktop\6578f82adc084d75a2d5ac81d42096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82" y="3068960"/>
            <a:ext cx="496855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712968" cy="10801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Творческий конкурс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>
                <a:effectLst/>
                <a:latin typeface="Times New Roman"/>
                <a:ea typeface="Times New Roman"/>
              </a:rPr>
              <a:t> «Проектирование гражданских и промышленных зданий</a:t>
            </a:r>
            <a:r>
              <a:rPr lang="ru-RU" sz="3600" dirty="0">
                <a:effectLst/>
                <a:latin typeface="Times New Roman"/>
                <a:ea typeface="Times New Roman"/>
              </a:rPr>
              <a:t>»</a:t>
            </a:r>
            <a:endParaRPr lang="ru-RU" sz="3600" dirty="0"/>
          </a:p>
        </p:txBody>
      </p:sp>
      <p:pic>
        <p:nvPicPr>
          <p:cNvPr id="4" name="Объект 3" descr="C:\Windows\system32\config\systemprofile\AppData\Local\Microsoft\Windows\Temporary Internet Files\Content.Word\Итоги конкурса творческих работ «Проектирование гражданских и промышленных зданий»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0485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2060848"/>
            <a:ext cx="5004048" cy="4797152"/>
          </a:xfrm>
        </p:spPr>
      </p:pic>
      <p:sp>
        <p:nvSpPr>
          <p:cNvPr id="2" name="Прямоугольник 1"/>
          <p:cNvSpPr/>
          <p:nvPr/>
        </p:nvSpPr>
        <p:spPr>
          <a:xfrm>
            <a:off x="2483768" y="836712"/>
            <a:ext cx="4163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за </a:t>
            </a:r>
            <a:r>
              <a:rPr 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2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144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Сумерки</vt:lpstr>
      <vt:lpstr>1_Сумерки</vt:lpstr>
      <vt:lpstr>Презентация PowerPoint</vt:lpstr>
      <vt:lpstr>Профориентационные проекты</vt:lpstr>
      <vt:lpstr>Презентация PowerPoint</vt:lpstr>
      <vt:lpstr>Социальные партнеры проектов</vt:lpstr>
      <vt:lpstr>Проект «Формула выбора профессии» </vt:lpstr>
      <vt:lpstr>Профильные олимпиады </vt:lpstr>
      <vt:lpstr>Конкурс творческих работ  «Я, финансы, мир»</vt:lpstr>
      <vt:lpstr>Творческий конкурс  «Проектирование гражданских и промышленных зданий»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эип</dc:creator>
  <cp:lastModifiedBy>Ольга</cp:lastModifiedBy>
  <cp:revision>13</cp:revision>
  <dcterms:created xsi:type="dcterms:W3CDTF">2022-12-07T09:54:38Z</dcterms:created>
  <dcterms:modified xsi:type="dcterms:W3CDTF">2022-12-08T17:26:29Z</dcterms:modified>
</cp:coreProperties>
</file>